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17" r:id="rId17"/>
    <p:sldId id="373" r:id="rId18"/>
    <p:sldId id="318" r:id="rId19"/>
    <p:sldId id="374" r:id="rId20"/>
    <p:sldId id="319" r:id="rId21"/>
    <p:sldId id="375" r:id="rId22"/>
    <p:sldId id="320" r:id="rId23"/>
    <p:sldId id="376" r:id="rId24"/>
    <p:sldId id="321" r:id="rId25"/>
    <p:sldId id="377" r:id="rId26"/>
    <p:sldId id="322" r:id="rId27"/>
    <p:sldId id="378" r:id="rId28"/>
    <p:sldId id="323" r:id="rId29"/>
    <p:sldId id="379" r:id="rId30"/>
    <p:sldId id="324" r:id="rId31"/>
    <p:sldId id="380" r:id="rId32"/>
    <p:sldId id="325" r:id="rId33"/>
    <p:sldId id="381" r:id="rId34"/>
    <p:sldId id="326" r:id="rId35"/>
    <p:sldId id="382" r:id="rId36"/>
    <p:sldId id="327" r:id="rId37"/>
    <p:sldId id="383" r:id="rId38"/>
    <p:sldId id="328" r:id="rId39"/>
    <p:sldId id="384" r:id="rId40"/>
    <p:sldId id="292" r:id="rId41"/>
    <p:sldId id="330" r:id="rId42"/>
    <p:sldId id="342" r:id="rId43"/>
    <p:sldId id="283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63" r:id="rId57"/>
    <p:sldId id="364" r:id="rId58"/>
    <p:sldId id="356" r:id="rId59"/>
    <p:sldId id="365" r:id="rId60"/>
    <p:sldId id="357" r:id="rId61"/>
    <p:sldId id="366" r:id="rId62"/>
    <p:sldId id="358" r:id="rId63"/>
    <p:sldId id="367" r:id="rId64"/>
    <p:sldId id="359" r:id="rId65"/>
    <p:sldId id="368" r:id="rId66"/>
    <p:sldId id="360" r:id="rId67"/>
    <p:sldId id="369" r:id="rId68"/>
    <p:sldId id="361" r:id="rId69"/>
    <p:sldId id="370" r:id="rId70"/>
    <p:sldId id="362" r:id="rId71"/>
    <p:sldId id="371" r:id="rId72"/>
    <p:sldId id="290" r:id="rId73"/>
    <p:sldId id="293" r:id="rId74"/>
    <p:sldId id="289" r:id="rId7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2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2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58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650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11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04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36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26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73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68.xml"/><Relationship Id="rId18" Type="http://schemas.openxmlformats.org/officeDocument/2006/relationships/slide" Target="slide70.xml"/><Relationship Id="rId26" Type="http://schemas.openxmlformats.org/officeDocument/2006/relationships/slide" Target="slide54.xml"/><Relationship Id="rId21" Type="http://schemas.openxmlformats.org/officeDocument/2006/relationships/image" Target="../media/image47.jpeg"/><Relationship Id="rId34" Type="http://schemas.openxmlformats.org/officeDocument/2006/relationships/slide" Target="slide50.xml"/><Relationship Id="rId7" Type="http://schemas.openxmlformats.org/officeDocument/2006/relationships/slide" Target="slide43.xml"/><Relationship Id="rId12" Type="http://schemas.openxmlformats.org/officeDocument/2006/relationships/slide" Target="slide64.xml"/><Relationship Id="rId17" Type="http://schemas.openxmlformats.org/officeDocument/2006/relationships/slide" Target="slide66.xml"/><Relationship Id="rId25" Type="http://schemas.openxmlformats.org/officeDocument/2006/relationships/slide" Target="slide51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2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42.xml"/><Relationship Id="rId24" Type="http://schemas.openxmlformats.org/officeDocument/2006/relationships/slide" Target="slide47.xml"/><Relationship Id="rId32" Type="http://schemas.openxmlformats.org/officeDocument/2006/relationships/slide" Target="slide55.xml"/><Relationship Id="rId37" Type="http://schemas.openxmlformats.org/officeDocument/2006/relationships/image" Target="../media/image2.png"/><Relationship Id="rId5" Type="http://schemas.openxmlformats.org/officeDocument/2006/relationships/slide" Target="slide60.xml"/><Relationship Id="rId15" Type="http://schemas.openxmlformats.org/officeDocument/2006/relationships/slide" Target="slide58.xml"/><Relationship Id="rId23" Type="http://schemas.openxmlformats.org/officeDocument/2006/relationships/image" Target="../media/image49.jpeg"/><Relationship Id="rId28" Type="http://schemas.openxmlformats.org/officeDocument/2006/relationships/slide" Target="slide53.xml"/><Relationship Id="rId36" Type="http://schemas.openxmlformats.org/officeDocument/2006/relationships/image" Target="../media/image53.jpeg"/><Relationship Id="rId10" Type="http://schemas.openxmlformats.org/officeDocument/2006/relationships/slide" Target="slide45.xml"/><Relationship Id="rId19" Type="http://schemas.openxmlformats.org/officeDocument/2006/relationships/slide" Target="slide5.xml"/><Relationship Id="rId31" Type="http://schemas.openxmlformats.org/officeDocument/2006/relationships/slide" Target="slide52.xml"/><Relationship Id="rId4" Type="http://schemas.openxmlformats.org/officeDocument/2006/relationships/notesSlide" Target="../notesSlides/notesSlide3.xml"/><Relationship Id="rId9" Type="http://schemas.openxmlformats.org/officeDocument/2006/relationships/slide" Target="slide49.xml"/><Relationship Id="rId14" Type="http://schemas.openxmlformats.org/officeDocument/2006/relationships/slide" Target="slide56.xml"/><Relationship Id="rId22" Type="http://schemas.openxmlformats.org/officeDocument/2006/relationships/image" Target="../media/image48.jpeg"/><Relationship Id="rId27" Type="http://schemas.openxmlformats.org/officeDocument/2006/relationships/slide" Target="slide46.xml"/><Relationship Id="rId30" Type="http://schemas.openxmlformats.org/officeDocument/2006/relationships/slide" Target="slide48.xml"/><Relationship Id="rId35" Type="http://schemas.openxmlformats.org/officeDocument/2006/relationships/image" Target="../media/image52.jpeg"/><Relationship Id="rId8" Type="http://schemas.openxmlformats.org/officeDocument/2006/relationships/slide" Target="slide44.xml"/><Relationship Id="rId3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50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42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54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46.xml"/><Relationship Id="rId15" Type="http://schemas.openxmlformats.org/officeDocument/2006/relationships/slide" Target="slide51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4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6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7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9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0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1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2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3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6139</Words>
  <Application>Microsoft Office PowerPoint</Application>
  <PresentationFormat>On-screen Show (16:9)</PresentationFormat>
  <Paragraphs>1413</Paragraphs>
  <Slides>74</Slides>
  <Notes>34</Notes>
  <HiddenSlides>6</HiddenSlides>
  <MMClips>63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117</cp:revision>
  <dcterms:created xsi:type="dcterms:W3CDTF">2013-11-07T21:08:06Z</dcterms:created>
  <dcterms:modified xsi:type="dcterms:W3CDTF">2014-07-14T19:08:32Z</dcterms:modified>
</cp:coreProperties>
</file>